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4"/>
  </p:notesMasterIdLst>
  <p:handoutMasterIdLst>
    <p:handoutMasterId r:id="rId15"/>
  </p:handoutMasterIdLst>
  <p:sldIdLst>
    <p:sldId id="1604" r:id="rId5"/>
    <p:sldId id="1605" r:id="rId6"/>
    <p:sldId id="1678" r:id="rId7"/>
    <p:sldId id="1666" r:id="rId8"/>
    <p:sldId id="1679" r:id="rId9"/>
    <p:sldId id="1671" r:id="rId10"/>
    <p:sldId id="1680" r:id="rId11"/>
    <p:sldId id="1585" r:id="rId12"/>
    <p:sldId id="1577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Tabs" id="{C1833203-BC3A-4086-AB2B-1D8E5FAD7E36}">
          <p14:sldIdLst>
            <p14:sldId id="1605"/>
            <p14:sldId id="1678"/>
            <p14:sldId id="1666"/>
            <p14:sldId id="1679"/>
            <p14:sldId id="1671"/>
          </p14:sldIdLst>
        </p14:section>
        <p14:section name="Summary" id="{6333EB41-E776-48D8-BADF-9940AAE0BE2E}">
          <p14:sldIdLst>
            <p14:sldId id="1680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16C28-2070-4AFE-8108-76449F879446}" v="118" dt="2018-10-01T23:44:36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176" y="1408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40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24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58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Tabs and Connectors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63544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Static Tabs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Tab Content and Configuration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Tabs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02059-309C-416B-8268-70E165290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Tabs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23390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 content page declared directly in manifest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No Configuration 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Added in “personal” scope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Accessed via the app </a:t>
            </a:r>
            <a:r>
              <a:rPr lang="en-US" sz="1600" dirty="0" err="1">
                <a:latin typeface="+mj-lt"/>
              </a:rPr>
              <a:t>bor</a:t>
            </a:r>
            <a:r>
              <a:rPr lang="en-US" sz="1600" dirty="0">
                <a:latin typeface="+mj-lt"/>
              </a:rPr>
              <a:t> or alongside bot conversation</a:t>
            </a:r>
          </a:p>
          <a:p>
            <a:endParaRPr lang="en-US" sz="18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9394DF-9063-48B5-B953-BA137895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41" y="2005456"/>
            <a:ext cx="5558184" cy="2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36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Static Tabs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249591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staticTabs</a:t>
            </a:r>
            <a:r>
              <a:rPr lang="en-US" sz="2000" dirty="0">
                <a:latin typeface="+mj-lt"/>
              </a:rPr>
              <a:t> node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hosted in IFRAME in Teams</a:t>
            </a:r>
            <a:br>
              <a:rPr lang="en-US" sz="1600" b="0" dirty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used as target for link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 err="1">
                <a:latin typeface="+mj-lt"/>
              </a:rPr>
              <a:t>validDomains</a:t>
            </a:r>
            <a:r>
              <a:rPr lang="en-US" sz="2000" dirty="0">
                <a:latin typeface="+mj-lt"/>
              </a:rPr>
              <a:t> node</a:t>
            </a:r>
            <a:br>
              <a:rPr lang="en-US" sz="2400" dirty="0"/>
            </a:br>
            <a:endParaRPr lang="en-US" sz="2400" dirty="0"/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A list of valid domains from which the extension expects to load any content.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6646" y="1176126"/>
            <a:ext cx="6726116" cy="3335528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candidatesTab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"name": "Candidates",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"https://.../Tabs/candidates.html",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candidates.html?web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=1",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"personal"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"validDomains":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"token.botframework.com"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3674721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39CF08-D3EB-43B2-A3AD-471D74D3CEA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397908" y="1871817"/>
            <a:ext cx="3661559" cy="270955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Configuration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Configured in manifest</a:t>
            </a:r>
          </a:p>
          <a:p>
            <a:r>
              <a:rPr lang="en-US" b="0" dirty="0">
                <a:solidFill>
                  <a:schemeClr val="tx1"/>
                </a:solidFill>
              </a:rPr>
              <a:t>Displayed when Tab added to Channel</a:t>
            </a:r>
          </a:p>
          <a:p>
            <a:r>
              <a:rPr lang="en-US" b="0" dirty="0">
                <a:solidFill>
                  <a:schemeClr val="tx1"/>
                </a:solidFill>
              </a:rPr>
              <a:t>Collect information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Content</a:t>
            </a:r>
          </a:p>
          <a:p>
            <a:r>
              <a:rPr lang="en-US" b="0" dirty="0">
                <a:solidFill>
                  <a:schemeClr val="tx1"/>
                </a:solidFill>
              </a:rPr>
              <a:t>Rendered in IFRAME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specified by configuration page</a:t>
            </a: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AC6681-D462-46DC-8D0F-E9F9C969B2D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7198411" y="1997075"/>
            <a:ext cx="4049929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231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static tabs and valid domains to Teams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Static Tabs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Tab Content and Configuration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05664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d45b19ae-4089-45ae-9b64-56170bda5b5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150</TotalTime>
  <Words>406</Words>
  <Application>Microsoft Macintosh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Tabs</vt:lpstr>
      <vt:lpstr>Static Tabs</vt:lpstr>
      <vt:lpstr>Static Tabs - Manifest</vt:lpstr>
      <vt:lpstr>Tab Configuration and Content</vt:lpstr>
      <vt:lpstr>Demo Add static tabs and valid domains to Teams App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5</cp:revision>
  <dcterms:created xsi:type="dcterms:W3CDTF">2018-10-01T21:14:35Z</dcterms:created>
  <dcterms:modified xsi:type="dcterms:W3CDTF">2018-10-02T01:18:49Z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